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66" r:id="rId4"/>
    <p:sldId id="300" r:id="rId5"/>
    <p:sldId id="301" r:id="rId6"/>
    <p:sldId id="314" r:id="rId7"/>
    <p:sldId id="313" r:id="rId8"/>
    <p:sldId id="271" r:id="rId9"/>
    <p:sldId id="265" r:id="rId10"/>
    <p:sldId id="29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91" autoAdjust="0"/>
    <p:restoredTop sz="94545"/>
  </p:normalViewPr>
  <p:slideViewPr>
    <p:cSldViewPr snapToGrid="0">
      <p:cViewPr varScale="1">
        <p:scale>
          <a:sx n="79" d="100"/>
          <a:sy n="79" d="100"/>
        </p:scale>
        <p:origin x="132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51956" y="6464982"/>
            <a:ext cx="1807448" cy="39821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©BeeHealthyStories 2023</a:t>
            </a:r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11/5/2025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i8AN9tu9Y84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953458"/>
            <a:ext cx="11848563" cy="4062651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Health and Wellbeing</a:t>
            </a:r>
          </a:p>
          <a:p>
            <a:r>
              <a:rPr lang="en-AU" sz="2000" b="1" dirty="0"/>
              <a:t>- Ourselves, growing and changing</a:t>
            </a:r>
          </a:p>
          <a:p>
            <a:r>
              <a:rPr lang="en-AU" i="1" dirty="0"/>
              <a:t>Pupils learn... </a:t>
            </a:r>
          </a:p>
          <a:p>
            <a:endParaRPr lang="en-AU" b="1" dirty="0"/>
          </a:p>
          <a:p>
            <a:r>
              <a:rPr lang="en-AU" b="1" dirty="0"/>
              <a:t>H23. </a:t>
            </a:r>
            <a:r>
              <a:rPr lang="en-AU" dirty="0"/>
              <a:t>to identify what they are good at, what they like </a:t>
            </a:r>
            <a:r>
              <a:rPr lang="en-AU"/>
              <a:t>and dislike </a:t>
            </a:r>
            <a:endParaRPr lang="en-AU" dirty="0"/>
          </a:p>
          <a:p>
            <a:endParaRPr lang="en-AU" b="1" dirty="0"/>
          </a:p>
          <a:p>
            <a:r>
              <a:rPr lang="en-AU" b="1" dirty="0"/>
              <a:t>- </a:t>
            </a:r>
            <a:r>
              <a:rPr lang="en-AU" sz="2000" b="1" dirty="0"/>
              <a:t>Respecting Self and others</a:t>
            </a:r>
          </a:p>
          <a:p>
            <a:r>
              <a:rPr lang="en-AU" i="1" dirty="0"/>
              <a:t>Pupils learn... </a:t>
            </a:r>
            <a:endParaRPr lang="en-AU" b="1" dirty="0"/>
          </a:p>
          <a:p>
            <a:endParaRPr lang="en-AU" b="1" dirty="0"/>
          </a:p>
          <a:p>
            <a:r>
              <a:rPr lang="en-AU" b="1" dirty="0"/>
              <a:t>R21. </a:t>
            </a:r>
            <a:r>
              <a:rPr lang="en-AU" dirty="0"/>
              <a:t>to recognise about kind and unkind behaviour and how this can affect others</a:t>
            </a:r>
          </a:p>
          <a:p>
            <a:r>
              <a:rPr lang="en-AU" b="1" dirty="0"/>
              <a:t>R23. </a:t>
            </a:r>
            <a:r>
              <a:rPr lang="en-AU" dirty="0"/>
              <a:t>to recognise the ways in which they are the same and different to others </a:t>
            </a:r>
          </a:p>
          <a:p>
            <a:r>
              <a:rPr lang="en-AU" b="1" dirty="0"/>
              <a:t>R</a:t>
            </a:r>
            <a:r>
              <a:rPr lang="en-AU" b="1" dirty="0">
                <a:effectLst/>
              </a:rPr>
              <a:t>24</a:t>
            </a:r>
            <a:r>
              <a:rPr lang="en-AU" b="1" dirty="0"/>
              <a:t>. </a:t>
            </a:r>
            <a:r>
              <a:rPr lang="en-AU" dirty="0"/>
              <a:t>how to listen to other people and play and work cooperatively</a:t>
            </a:r>
          </a:p>
          <a:p>
            <a:r>
              <a:rPr lang="en-AU" b="1" dirty="0"/>
              <a:t>R25. </a:t>
            </a:r>
            <a:r>
              <a:rPr lang="en-AU" dirty="0"/>
              <a:t>how to talk about and share their opinions on things that matter to them</a:t>
            </a:r>
          </a:p>
          <a:p>
            <a:endParaRPr lang="en-AU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68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79" y="2099485"/>
            <a:ext cx="71649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look at how a team has strengths and weaknesses</a:t>
            </a:r>
          </a:p>
          <a:p>
            <a:endParaRPr lang="en-AU" sz="2400" b="1" i="1" dirty="0"/>
          </a:p>
          <a:p>
            <a:pPr>
              <a:buFont typeface="Arial"/>
              <a:buChar char="•"/>
            </a:pPr>
            <a:r>
              <a:rPr lang="en-GB" sz="2400" dirty="0"/>
              <a:t>I can share my strengths and weaknesses </a:t>
            </a:r>
          </a:p>
          <a:p>
            <a:pPr>
              <a:buFont typeface="Arial"/>
              <a:buChar char="•"/>
            </a:pPr>
            <a:r>
              <a:rPr lang="en-GB" sz="2400" dirty="0"/>
              <a:t>I understand team members can have particular strengths and weaknesses</a:t>
            </a: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973835"/>
              </p:ext>
            </p:extLst>
          </p:nvPr>
        </p:nvGraphicFramePr>
        <p:xfrm>
          <a:off x="318270" y="519581"/>
          <a:ext cx="6229487" cy="5029200"/>
        </p:xfrm>
        <a:graphic>
          <a:graphicData uri="http://schemas.openxmlformats.org/drawingml/2006/table">
            <a:tbl>
              <a:tblPr/>
              <a:tblGrid>
                <a:gridCol w="6229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Everybody has things they are particularly good at and things they may not be so good at. </a:t>
                      </a:r>
                    </a:p>
                    <a:p>
                      <a:endParaRPr lang="en-GB" sz="36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3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working in a group or as a team, it can be helpful to identify these so we can help the group achieve quicker and become better.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2A96E30B-D8F9-7D44-AD08-A9E74A02B5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226" y="1804898"/>
            <a:ext cx="2981647" cy="2910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5FB2A2-D9B5-E24D-8405-C79AD92FD2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53073">
            <a:off x="9194667" y="2942315"/>
            <a:ext cx="654765" cy="36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8120" y="177061"/>
            <a:ext cx="11841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are my strengths? </a:t>
            </a:r>
            <a:endParaRPr lang="en-GB" sz="4000" b="1" dirty="0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49C6F2-DD23-4E41-88F3-4A34A0AAE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0577" y="4387220"/>
            <a:ext cx="1973826" cy="196327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53A980-4BF4-E44E-B75E-380E293E04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237" y="1226676"/>
            <a:ext cx="1718818" cy="171349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34587F-B0BC-AD4F-878A-CA7078E57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0577" y="1546412"/>
            <a:ext cx="2445839" cy="24378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D134E5-062C-FC49-85B4-166D2083BD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1302" y="3151094"/>
            <a:ext cx="2540698" cy="319939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9768DBE-D878-4540-B604-16B7C2EAEACF}"/>
              </a:ext>
            </a:extLst>
          </p:cNvPr>
          <p:cNvSpPr txBox="1"/>
          <p:nvPr/>
        </p:nvSpPr>
        <p:spPr>
          <a:xfrm>
            <a:off x="114300" y="1036320"/>
            <a:ext cx="50304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+mj-lt"/>
              </a:rPr>
              <a:t>Strengths are something we are considered to be good at. </a:t>
            </a:r>
          </a:p>
          <a:p>
            <a:endParaRPr lang="en-GB" sz="2200" i="1" dirty="0">
              <a:latin typeface="+mj-lt"/>
            </a:endParaRPr>
          </a:p>
          <a:p>
            <a:r>
              <a:rPr lang="en-GB" sz="2200" b="1" i="1" dirty="0">
                <a:latin typeface="+mj-lt"/>
              </a:rPr>
              <a:t>What activities or skills do you consider to be your strength? </a:t>
            </a:r>
          </a:p>
          <a:p>
            <a:endParaRPr lang="en-GB" sz="2200" i="1" dirty="0">
              <a:latin typeface="+mj-lt"/>
            </a:endParaRPr>
          </a:p>
          <a:p>
            <a:r>
              <a:rPr lang="en-GB" sz="2200" dirty="0">
                <a:latin typeface="+mj-lt"/>
              </a:rPr>
              <a:t>It could be, your strength is playing sport, cooking or gardening. Or it could be you are a good friend, great listener, funny or kind. </a:t>
            </a:r>
          </a:p>
          <a:p>
            <a:endParaRPr lang="en-GB" sz="2200" i="1" dirty="0">
              <a:latin typeface="+mj-lt"/>
            </a:endParaRPr>
          </a:p>
          <a:p>
            <a:r>
              <a:rPr lang="en-GB" sz="2200" b="1" dirty="0">
                <a:latin typeface="+mj-lt"/>
              </a:rPr>
              <a:t>Task:</a:t>
            </a:r>
          </a:p>
          <a:p>
            <a:r>
              <a:rPr lang="en-GB" sz="2200" i="1" dirty="0">
                <a:latin typeface="+mj-lt"/>
              </a:rPr>
              <a:t>Discuss with the person next to you what you believe your strengths are. </a:t>
            </a:r>
          </a:p>
        </p:txBody>
      </p:sp>
    </p:spTree>
    <p:extLst>
      <p:ext uri="{BB962C8B-B14F-4D97-AF65-F5344CB8AC3E}">
        <p14:creationId xmlns:p14="http://schemas.microsoft.com/office/powerpoint/2010/main" val="86547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55453"/>
              </p:ext>
            </p:extLst>
          </p:nvPr>
        </p:nvGraphicFramePr>
        <p:xfrm>
          <a:off x="312292" y="162315"/>
          <a:ext cx="5974207" cy="701040"/>
        </p:xfrm>
        <a:graphic>
          <a:graphicData uri="http://schemas.openxmlformats.org/drawingml/2006/table">
            <a:tbl>
              <a:tblPr/>
              <a:tblGrid>
                <a:gridCol w="5974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Strengths in a Group</a:t>
                      </a:r>
                      <a:endParaRPr lang="en-GB" sz="40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441316"/>
              </p:ext>
            </p:extLst>
          </p:nvPr>
        </p:nvGraphicFramePr>
        <p:xfrm>
          <a:off x="312291" y="1147742"/>
          <a:ext cx="6170152" cy="2286000"/>
        </p:xfrm>
        <a:graphic>
          <a:graphicData uri="http://schemas.openxmlformats.org/drawingml/2006/table">
            <a:tbl>
              <a:tblPr/>
              <a:tblGrid>
                <a:gridCol w="6170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 group was given the challenge to make a video about litter on the school playground. There were 4 people in the group.</a:t>
                      </a:r>
                    </a:p>
                    <a:p>
                      <a:pPr marL="0" algn="l" defTabSz="914400" rtl="0" eaLnBrk="1" latinLnBrk="0" hangingPunct="1"/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Each person had different strengths so they decided to play to everyone’s strengths.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07520A2-951E-D745-A6CD-29F31F9554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3251" y="2037293"/>
            <a:ext cx="1047215" cy="23161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D58213-38BD-2542-B6A6-7AC46F2B1C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466" y="1658958"/>
            <a:ext cx="1198152" cy="24297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3B7805-6618-EC44-8944-9A5C45DE54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5731" y="3570902"/>
            <a:ext cx="1520088" cy="29391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8838FF-272C-014E-BCE3-40536DDCB98A}"/>
              </a:ext>
            </a:extLst>
          </p:cNvPr>
          <p:cNvSpPr/>
          <p:nvPr/>
        </p:nvSpPr>
        <p:spPr>
          <a:xfrm>
            <a:off x="468120" y="3917826"/>
            <a:ext cx="5449204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+mj-lt"/>
              </a:rPr>
              <a:t>Craig –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Had used the video app before so was in charge of filming. </a:t>
            </a:r>
          </a:p>
          <a:p>
            <a:r>
              <a:rPr lang="en-GB" sz="2000" b="1" dirty="0">
                <a:solidFill>
                  <a:srgbClr val="000000"/>
                </a:solidFill>
                <a:latin typeface="+mj-lt"/>
              </a:rPr>
              <a:t>Izzy –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Was a good writer so was in charge of writing the script. </a:t>
            </a:r>
          </a:p>
          <a:p>
            <a:r>
              <a:rPr lang="en-GB" sz="2000" b="1" dirty="0">
                <a:solidFill>
                  <a:srgbClr val="000000"/>
                </a:solidFill>
                <a:latin typeface="+mj-lt"/>
              </a:rPr>
              <a:t>James and Maya –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Were good actors so they were being filmed. </a:t>
            </a:r>
          </a:p>
        </p:txBody>
      </p:sp>
    </p:spTree>
    <p:extLst>
      <p:ext uri="{BB962C8B-B14F-4D97-AF65-F5344CB8AC3E}">
        <p14:creationId xmlns:p14="http://schemas.microsoft.com/office/powerpoint/2010/main" val="310965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352517"/>
              </p:ext>
            </p:extLst>
          </p:nvPr>
        </p:nvGraphicFramePr>
        <p:xfrm>
          <a:off x="312293" y="162315"/>
          <a:ext cx="7525422" cy="701040"/>
        </p:xfrm>
        <a:graphic>
          <a:graphicData uri="http://schemas.openxmlformats.org/drawingml/2006/table">
            <a:tbl>
              <a:tblPr/>
              <a:tblGrid>
                <a:gridCol w="7525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A Chance to Learn Something New</a:t>
                      </a:r>
                      <a:endParaRPr lang="en-GB" sz="40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440198"/>
              </p:ext>
            </p:extLst>
          </p:nvPr>
        </p:nvGraphicFramePr>
        <p:xfrm>
          <a:off x="312291" y="1147742"/>
          <a:ext cx="6170152" cy="1188720"/>
        </p:xfrm>
        <a:graphic>
          <a:graphicData uri="http://schemas.openxmlformats.org/drawingml/2006/table">
            <a:tbl>
              <a:tblPr/>
              <a:tblGrid>
                <a:gridCol w="6170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Even though they decided to help the team by doing what they were good at, everyone still took the opportunity to learn something new.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07520A2-951E-D745-A6CD-29F31F9554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7636" y="2734367"/>
            <a:ext cx="1047215" cy="23161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D58213-38BD-2542-B6A6-7AC46F2B1C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4851" y="2356032"/>
            <a:ext cx="1198152" cy="24297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3B7805-6618-EC44-8944-9A5C45DE54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527259" y="3054919"/>
            <a:ext cx="1485323" cy="29391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D9929F-4D32-D34D-B383-0F5BDA29231C}"/>
              </a:ext>
            </a:extLst>
          </p:cNvPr>
          <p:cNvSpPr/>
          <p:nvPr/>
        </p:nvSpPr>
        <p:spPr>
          <a:xfrm>
            <a:off x="349367" y="2693739"/>
            <a:ext cx="6133076" cy="286232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0000"/>
                </a:solidFill>
              </a:rPr>
              <a:t>Craig – </a:t>
            </a:r>
            <a:r>
              <a:rPr lang="en-GB" sz="2000" dirty="0">
                <a:solidFill>
                  <a:srgbClr val="000000"/>
                </a:solidFill>
              </a:rPr>
              <a:t>Craig who was in charge of filming wanted to get better at script writing so worked with Izzy. 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n-GB" sz="2000" b="1" dirty="0">
                <a:solidFill>
                  <a:srgbClr val="000000"/>
                </a:solidFill>
              </a:rPr>
              <a:t>Izzy – </a:t>
            </a:r>
            <a:r>
              <a:rPr lang="en-GB" sz="2000" dirty="0">
                <a:solidFill>
                  <a:srgbClr val="000000"/>
                </a:solidFill>
              </a:rPr>
              <a:t>Izzy was in charge of writing the script but also wanted to develop her acting skills so got involved in acting in the video.  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n-GB" sz="2000" b="1" dirty="0">
                <a:solidFill>
                  <a:srgbClr val="000000"/>
                </a:solidFill>
              </a:rPr>
              <a:t>James and Maya – </a:t>
            </a:r>
            <a:r>
              <a:rPr lang="en-GB" sz="2000" dirty="0">
                <a:solidFill>
                  <a:srgbClr val="000000"/>
                </a:solidFill>
              </a:rPr>
              <a:t>James and Maya wanted to learn how to use the video app so watched and listened to Craig. </a:t>
            </a:r>
          </a:p>
        </p:txBody>
      </p:sp>
    </p:spTree>
    <p:extLst>
      <p:ext uri="{BB962C8B-B14F-4D97-AF65-F5344CB8AC3E}">
        <p14:creationId xmlns:p14="http://schemas.microsoft.com/office/powerpoint/2010/main" val="213316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0520" y="0"/>
            <a:ext cx="11841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How to improve our skillset in something? </a:t>
            </a:r>
            <a:endParaRPr lang="en-GB" sz="4000" b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8942B1-429E-6A43-A00A-EF7ECA0DC63D}"/>
              </a:ext>
            </a:extLst>
          </p:cNvPr>
          <p:cNvSpPr txBox="1"/>
          <p:nvPr/>
        </p:nvSpPr>
        <p:spPr>
          <a:xfrm>
            <a:off x="228599" y="1036320"/>
            <a:ext cx="715561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+mj-lt"/>
              </a:rPr>
              <a:t>There will very likely be a time where you feel you are struggling to do something and you wish you could get better or you want to learn something new. </a:t>
            </a:r>
          </a:p>
          <a:p>
            <a:endParaRPr lang="en-GB" sz="2200" dirty="0">
              <a:latin typeface="+mj-lt"/>
            </a:endParaRPr>
          </a:p>
          <a:p>
            <a:r>
              <a:rPr lang="en-GB" sz="2200" i="1" dirty="0">
                <a:latin typeface="+mj-lt"/>
              </a:rPr>
              <a:t>But do we just give up or not bother trying to learn something new?  </a:t>
            </a:r>
            <a:r>
              <a:rPr lang="en-GB" sz="2200" b="1" dirty="0">
                <a:latin typeface="+mj-lt"/>
              </a:rPr>
              <a:t>OF COURSE NOT!</a:t>
            </a:r>
            <a:endParaRPr lang="en-GB" sz="2200" i="1" dirty="0">
              <a:latin typeface="+mj-lt"/>
            </a:endParaRPr>
          </a:p>
          <a:p>
            <a:endParaRPr lang="en-GB" sz="2200" dirty="0">
              <a:latin typeface="+mj-lt"/>
            </a:endParaRPr>
          </a:p>
          <a:p>
            <a:r>
              <a:rPr lang="en-GB" sz="2200" dirty="0">
                <a:latin typeface="+mj-lt"/>
              </a:rPr>
              <a:t>If a baby, who kept falling over when they were learning to walk gave up, what do you think would happen? </a:t>
            </a:r>
          </a:p>
          <a:p>
            <a:endParaRPr lang="en-GB" sz="2200" dirty="0">
              <a:latin typeface="+mj-lt"/>
            </a:endParaRPr>
          </a:p>
          <a:p>
            <a:r>
              <a:rPr lang="en-GB" sz="2200" dirty="0">
                <a:latin typeface="+mj-lt"/>
              </a:rPr>
              <a:t>Learning can take time and it is always important to remember you can’t do something </a:t>
            </a:r>
            <a:r>
              <a:rPr lang="en-GB" sz="2200" b="1" dirty="0">
                <a:latin typeface="+mj-lt"/>
              </a:rPr>
              <a:t>YET! </a:t>
            </a:r>
          </a:p>
          <a:p>
            <a:endParaRPr lang="en-GB" sz="2200" dirty="0">
              <a:latin typeface="+mj-lt"/>
            </a:endParaRPr>
          </a:p>
          <a:p>
            <a:r>
              <a:rPr lang="en-GB" sz="2200" dirty="0">
                <a:latin typeface="+mj-lt"/>
              </a:rPr>
              <a:t>It’s the </a:t>
            </a:r>
            <a:r>
              <a:rPr lang="en-GB" sz="2200" b="1" dirty="0">
                <a:latin typeface="+mj-lt"/>
              </a:rPr>
              <a:t>POWER OF YET! </a:t>
            </a:r>
            <a:r>
              <a:rPr lang="en-GB" sz="2200" dirty="0">
                <a:latin typeface="+mj-lt"/>
              </a:rPr>
              <a:t>Check out this great </a:t>
            </a:r>
            <a:r>
              <a:rPr lang="en-GB" sz="2200" dirty="0">
                <a:latin typeface="+mj-lt"/>
                <a:hlinkClick r:id="rId2"/>
              </a:rPr>
              <a:t>video</a:t>
            </a:r>
            <a:r>
              <a:rPr lang="en-GB" sz="2200" dirty="0">
                <a:latin typeface="+mj-lt"/>
              </a:rPr>
              <a:t> that shows how this can work.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0F2506-25E7-9045-B998-CCEBD2486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480" y="1289923"/>
            <a:ext cx="3108960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4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522801"/>
              </p:ext>
            </p:extLst>
          </p:nvPr>
        </p:nvGraphicFramePr>
        <p:xfrm>
          <a:off x="250521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Activity</a:t>
                      </a:r>
                      <a:endParaRPr lang="en-GB" sz="54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0521" y="1175657"/>
            <a:ext cx="4856317" cy="46935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300" dirty="0">
                <a:latin typeface="+mj-lt"/>
              </a:rPr>
              <a:t>Using the template provided, write or draw what you think your strengths are. </a:t>
            </a:r>
            <a:r>
              <a:rPr lang="en-AU" sz="2300" dirty="0">
                <a:latin typeface="+mj-lt"/>
              </a:rPr>
              <a:t>Maybe you’re good at a particular sport or maybe you’re a good listener, a good helper or you always try your best. </a:t>
            </a:r>
            <a:r>
              <a:rPr lang="en-GB" sz="2300" dirty="0">
                <a:latin typeface="+mj-lt"/>
              </a:rPr>
              <a:t> </a:t>
            </a:r>
          </a:p>
          <a:p>
            <a:endParaRPr lang="en-GB" sz="2300" dirty="0">
              <a:latin typeface="+mj-lt"/>
            </a:endParaRPr>
          </a:p>
          <a:p>
            <a:r>
              <a:rPr lang="en-GB" sz="2300" dirty="0">
                <a:latin typeface="+mj-lt"/>
              </a:rPr>
              <a:t>After, write or draw what you would like to get better at.</a:t>
            </a:r>
          </a:p>
          <a:p>
            <a:endParaRPr lang="en-GB" sz="2300" dirty="0">
              <a:latin typeface="+mj-lt"/>
            </a:endParaRPr>
          </a:p>
          <a:p>
            <a:r>
              <a:rPr lang="en-GB" sz="2300" b="1" dirty="0">
                <a:latin typeface="+mj-lt"/>
              </a:rPr>
              <a:t>Extension:</a:t>
            </a:r>
          </a:p>
          <a:p>
            <a:r>
              <a:rPr lang="en-GB" sz="2300" i="1" dirty="0">
                <a:latin typeface="+mj-lt"/>
              </a:rPr>
              <a:t>What skills could you bring to a team? Are you a good listener, communicator. Do you try your hardest?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F08616-ACEB-974B-BFE1-E965F1151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062" y="141570"/>
            <a:ext cx="4240699" cy="6081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9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7971" y="1963573"/>
            <a:ext cx="5551185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0000"/>
                </a:solidFill>
                <a:latin typeface="+mj-lt"/>
              </a:rPr>
              <a:t>Let’s recap! </a:t>
            </a:r>
          </a:p>
          <a:p>
            <a:endParaRPr lang="en-GB" sz="2400" dirty="0">
              <a:solidFill>
                <a:srgbClr val="000000"/>
              </a:solidFill>
              <a:latin typeface="+mj-lt"/>
            </a:endParaRPr>
          </a:p>
          <a:p>
            <a:r>
              <a:rPr lang="en-GB" sz="2400" dirty="0">
                <a:solidFill>
                  <a:srgbClr val="000000"/>
                </a:solidFill>
                <a:latin typeface="+mj-lt"/>
              </a:rPr>
              <a:t>Can knowing our strengths help make our group stronger?</a:t>
            </a:r>
          </a:p>
          <a:p>
            <a:endParaRPr lang="en-GB" sz="2400" dirty="0">
              <a:solidFill>
                <a:srgbClr val="000000"/>
              </a:solidFill>
              <a:latin typeface="+mj-lt"/>
            </a:endParaRPr>
          </a:p>
          <a:p>
            <a:r>
              <a:rPr lang="en-GB" sz="2400" dirty="0">
                <a:solidFill>
                  <a:srgbClr val="000000"/>
                </a:solidFill>
                <a:latin typeface="+mj-lt"/>
              </a:rPr>
              <a:t>Does it mean we can’t try and learn something new?</a:t>
            </a:r>
            <a:endParaRPr lang="en-GB" sz="24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4177" y="5681472"/>
            <a:ext cx="1180416" cy="1167003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62A12-C46C-7148-98A5-0B1C710143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0696" y="2083097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B17C24-9A39-2E4A-A78A-727067B276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9166" y="1963573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74240A-A2EB-9344-8D3A-02DEFC9658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021" y="2013176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37724</TotalTime>
  <Words>671</Words>
  <Application>Microsoft Macintosh PowerPoint</Application>
  <PresentationFormat>Widescreen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132</cp:revision>
  <dcterms:created xsi:type="dcterms:W3CDTF">2015-12-16T03:40:36Z</dcterms:created>
  <dcterms:modified xsi:type="dcterms:W3CDTF">2025-05-11T12:03:31Z</dcterms:modified>
</cp:coreProperties>
</file>